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8"/>
  </p:notesMasterIdLst>
  <p:sldIdLst>
    <p:sldId id="256" r:id="rId3"/>
    <p:sldId id="285" r:id="rId4"/>
    <p:sldId id="280" r:id="rId5"/>
    <p:sldId id="286" r:id="rId6"/>
    <p:sldId id="283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3856"/>
    <a:srgbClr val="004B7E"/>
    <a:srgbClr val="AEC2E7"/>
    <a:srgbClr val="5E9DC8"/>
    <a:srgbClr val="FFFFFF"/>
    <a:srgbClr val="B9C1CA"/>
    <a:srgbClr val="948A54"/>
    <a:srgbClr val="CDAE64"/>
    <a:srgbClr val="8D84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Šviesus stilius 2 – paryškinimas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1394" autoAdjust="0"/>
  </p:normalViewPr>
  <p:slideViewPr>
    <p:cSldViewPr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1B92BC-8A36-41DB-B9ED-88F30EA01D7F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89A2BEE7-B4CB-4A3E-B9A9-4CDD75A9E14D}">
      <dgm:prSet phldrT="[Tekstas]" custT="1"/>
      <dgm:spPr>
        <a:solidFill>
          <a:srgbClr val="1F3856"/>
        </a:solidFill>
      </dgm:spPr>
      <dgm:t>
        <a:bodyPr/>
        <a:lstStyle/>
        <a:p>
          <a:pPr algn="l"/>
          <a:r>
            <a:rPr lang="lt-LT" sz="2800" b="0" dirty="0"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rPr>
            <a:t> Rodiklis</a:t>
          </a:r>
        </a:p>
      </dgm:t>
    </dgm:pt>
    <dgm:pt modelId="{34CA95F9-3908-46A0-BE54-73641A6F3F3D}" type="parTrans" cxnId="{C634D65F-6B66-4690-8D5D-83EFB71A368D}">
      <dgm:prSet/>
      <dgm:spPr/>
      <dgm:t>
        <a:bodyPr/>
        <a:lstStyle/>
        <a:p>
          <a:endParaRPr lang="lt-LT" sz="2800" b="0">
            <a:latin typeface="Arimo" panose="020B0604020202020204" pitchFamily="34" charset="0"/>
            <a:ea typeface="Arimo" panose="020B0604020202020204" pitchFamily="34" charset="0"/>
            <a:cs typeface="Arimo" panose="020B0604020202020204" pitchFamily="34" charset="0"/>
          </a:endParaRPr>
        </a:p>
      </dgm:t>
    </dgm:pt>
    <dgm:pt modelId="{5A21F100-95B6-4D15-81D4-10C93158990E}" type="sibTrans" cxnId="{C634D65F-6B66-4690-8D5D-83EFB71A368D}">
      <dgm:prSet/>
      <dgm:spPr/>
      <dgm:t>
        <a:bodyPr/>
        <a:lstStyle/>
        <a:p>
          <a:endParaRPr lang="lt-LT" sz="2800" b="0">
            <a:latin typeface="Arimo" panose="020B0604020202020204" pitchFamily="34" charset="0"/>
            <a:ea typeface="Arimo" panose="020B0604020202020204" pitchFamily="34" charset="0"/>
            <a:cs typeface="Arimo" panose="020B0604020202020204" pitchFamily="34" charset="0"/>
          </a:endParaRPr>
        </a:p>
      </dgm:t>
    </dgm:pt>
    <dgm:pt modelId="{E1A4ED3E-67A3-4FFF-A79E-D99164B6FB10}">
      <dgm:prSet phldrT="[Tekstas]" custT="1"/>
      <dgm:spPr>
        <a:solidFill>
          <a:srgbClr val="1F3856"/>
        </a:solidFill>
      </dgm:spPr>
      <dgm:t>
        <a:bodyPr/>
        <a:lstStyle/>
        <a:p>
          <a:r>
            <a:rPr lang="lt-LT" sz="2800" b="0" dirty="0"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rPr>
            <a:t>2018</a:t>
          </a:r>
        </a:p>
      </dgm:t>
    </dgm:pt>
    <dgm:pt modelId="{2FD84EC1-CD80-4EF9-8DA5-37C6FF865568}" type="parTrans" cxnId="{64281EB7-EA85-4953-8FFD-833A860F2465}">
      <dgm:prSet/>
      <dgm:spPr/>
      <dgm:t>
        <a:bodyPr/>
        <a:lstStyle/>
        <a:p>
          <a:endParaRPr lang="lt-LT" sz="2800" b="0">
            <a:latin typeface="Arimo" panose="020B0604020202020204" pitchFamily="34" charset="0"/>
            <a:ea typeface="Arimo" panose="020B0604020202020204" pitchFamily="34" charset="0"/>
            <a:cs typeface="Arimo" panose="020B0604020202020204" pitchFamily="34" charset="0"/>
          </a:endParaRPr>
        </a:p>
      </dgm:t>
    </dgm:pt>
    <dgm:pt modelId="{F9A2B230-7806-4E28-BAD3-17F8FFFC5F41}" type="sibTrans" cxnId="{64281EB7-EA85-4953-8FFD-833A860F2465}">
      <dgm:prSet/>
      <dgm:spPr/>
      <dgm:t>
        <a:bodyPr/>
        <a:lstStyle/>
        <a:p>
          <a:endParaRPr lang="lt-LT" sz="2800" b="0">
            <a:latin typeface="Arimo" panose="020B0604020202020204" pitchFamily="34" charset="0"/>
            <a:ea typeface="Arimo" panose="020B0604020202020204" pitchFamily="34" charset="0"/>
            <a:cs typeface="Arimo" panose="020B0604020202020204" pitchFamily="34" charset="0"/>
          </a:endParaRPr>
        </a:p>
      </dgm:t>
    </dgm:pt>
    <dgm:pt modelId="{789850E9-2C78-46AB-88D5-C64E3B6E665A}">
      <dgm:prSet phldrT="[Tekstas]" custT="1"/>
      <dgm:spPr>
        <a:solidFill>
          <a:srgbClr val="1F3856"/>
        </a:solidFill>
      </dgm:spPr>
      <dgm:t>
        <a:bodyPr/>
        <a:lstStyle/>
        <a:p>
          <a:r>
            <a:rPr lang="lt-LT" sz="2800" b="0" dirty="0"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rPr>
            <a:t>2019</a:t>
          </a:r>
        </a:p>
      </dgm:t>
    </dgm:pt>
    <dgm:pt modelId="{BDBAFA3F-D928-4CD4-A930-D5A30DD1FD0A}" type="parTrans" cxnId="{DBD3E994-A67D-4312-8CB7-520B02FFD80B}">
      <dgm:prSet/>
      <dgm:spPr/>
      <dgm:t>
        <a:bodyPr/>
        <a:lstStyle/>
        <a:p>
          <a:endParaRPr lang="lt-LT" sz="2800" b="0">
            <a:latin typeface="Arimo" panose="020B0604020202020204" pitchFamily="34" charset="0"/>
            <a:ea typeface="Arimo" panose="020B0604020202020204" pitchFamily="34" charset="0"/>
            <a:cs typeface="Arimo" panose="020B0604020202020204" pitchFamily="34" charset="0"/>
          </a:endParaRPr>
        </a:p>
      </dgm:t>
    </dgm:pt>
    <dgm:pt modelId="{2361B4C9-8F7E-4D6B-A0B2-318A6CAAD33D}" type="sibTrans" cxnId="{DBD3E994-A67D-4312-8CB7-520B02FFD80B}">
      <dgm:prSet/>
      <dgm:spPr/>
      <dgm:t>
        <a:bodyPr/>
        <a:lstStyle/>
        <a:p>
          <a:endParaRPr lang="lt-LT" sz="2800" b="0">
            <a:latin typeface="Arimo" panose="020B0604020202020204" pitchFamily="34" charset="0"/>
            <a:ea typeface="Arimo" panose="020B0604020202020204" pitchFamily="34" charset="0"/>
            <a:cs typeface="Arimo" panose="020B0604020202020204" pitchFamily="34" charset="0"/>
          </a:endParaRPr>
        </a:p>
      </dgm:t>
    </dgm:pt>
    <dgm:pt modelId="{05A52562-0193-4B8F-B386-C713BBBF2F1B}" type="pres">
      <dgm:prSet presAssocID="{481B92BC-8A36-41DB-B9ED-88F30EA01D7F}" presName="Name0" presStyleCnt="0">
        <dgm:presLayoutVars>
          <dgm:dir/>
          <dgm:resizeHandles val="exact"/>
        </dgm:presLayoutVars>
      </dgm:prSet>
      <dgm:spPr/>
    </dgm:pt>
    <dgm:pt modelId="{C14AAE6E-50C4-474B-B7E6-4DC8CE51EA10}" type="pres">
      <dgm:prSet presAssocID="{89A2BEE7-B4CB-4A3E-B9A9-4CDD75A9E14D}" presName="parTxOnly" presStyleLbl="node1" presStyleIdx="0" presStyleCnt="3" custScaleX="104320">
        <dgm:presLayoutVars>
          <dgm:bulletEnabled val="1"/>
        </dgm:presLayoutVars>
      </dgm:prSet>
      <dgm:spPr/>
    </dgm:pt>
    <dgm:pt modelId="{2D6A811C-7ACC-410C-8C01-0734672BA855}" type="pres">
      <dgm:prSet presAssocID="{5A21F100-95B6-4D15-81D4-10C93158990E}" presName="parSpace" presStyleCnt="0"/>
      <dgm:spPr/>
    </dgm:pt>
    <dgm:pt modelId="{7831B0A6-54A4-43E6-AF30-41E6E7A2486D}" type="pres">
      <dgm:prSet presAssocID="{E1A4ED3E-67A3-4FFF-A79E-D99164B6FB10}" presName="parTxOnly" presStyleLbl="node1" presStyleIdx="1" presStyleCnt="3" custScaleX="109297">
        <dgm:presLayoutVars>
          <dgm:bulletEnabled val="1"/>
        </dgm:presLayoutVars>
      </dgm:prSet>
      <dgm:spPr/>
    </dgm:pt>
    <dgm:pt modelId="{BA58AF70-2AC1-4F27-9144-842779AFCC98}" type="pres">
      <dgm:prSet presAssocID="{F9A2B230-7806-4E28-BAD3-17F8FFFC5F41}" presName="parSpace" presStyleCnt="0"/>
      <dgm:spPr/>
    </dgm:pt>
    <dgm:pt modelId="{933239B9-9445-4A20-8079-2C740080A364}" type="pres">
      <dgm:prSet presAssocID="{789850E9-2C78-46AB-88D5-C64E3B6E665A}" presName="parTxOnly" presStyleLbl="node1" presStyleIdx="2" presStyleCnt="3">
        <dgm:presLayoutVars>
          <dgm:bulletEnabled val="1"/>
        </dgm:presLayoutVars>
      </dgm:prSet>
      <dgm:spPr/>
    </dgm:pt>
  </dgm:ptLst>
  <dgm:cxnLst>
    <dgm:cxn modelId="{C63A1525-21E3-4711-85B2-4C21B18F59A4}" type="presOf" srcId="{E1A4ED3E-67A3-4FFF-A79E-D99164B6FB10}" destId="{7831B0A6-54A4-43E6-AF30-41E6E7A2486D}" srcOrd="0" destOrd="0" presId="urn:microsoft.com/office/officeart/2005/8/layout/hChevron3"/>
    <dgm:cxn modelId="{B5BF1D31-A019-41C6-B38C-C264094120FD}" type="presOf" srcId="{89A2BEE7-B4CB-4A3E-B9A9-4CDD75A9E14D}" destId="{C14AAE6E-50C4-474B-B7E6-4DC8CE51EA10}" srcOrd="0" destOrd="0" presId="urn:microsoft.com/office/officeart/2005/8/layout/hChevron3"/>
    <dgm:cxn modelId="{C634D65F-6B66-4690-8D5D-83EFB71A368D}" srcId="{481B92BC-8A36-41DB-B9ED-88F30EA01D7F}" destId="{89A2BEE7-B4CB-4A3E-B9A9-4CDD75A9E14D}" srcOrd="0" destOrd="0" parTransId="{34CA95F9-3908-46A0-BE54-73641A6F3F3D}" sibTransId="{5A21F100-95B6-4D15-81D4-10C93158990E}"/>
    <dgm:cxn modelId="{4980DA4F-25C9-4AC4-AFE5-403D1E054015}" type="presOf" srcId="{481B92BC-8A36-41DB-B9ED-88F30EA01D7F}" destId="{05A52562-0193-4B8F-B386-C713BBBF2F1B}" srcOrd="0" destOrd="0" presId="urn:microsoft.com/office/officeart/2005/8/layout/hChevron3"/>
    <dgm:cxn modelId="{DBD3E994-A67D-4312-8CB7-520B02FFD80B}" srcId="{481B92BC-8A36-41DB-B9ED-88F30EA01D7F}" destId="{789850E9-2C78-46AB-88D5-C64E3B6E665A}" srcOrd="2" destOrd="0" parTransId="{BDBAFA3F-D928-4CD4-A930-D5A30DD1FD0A}" sibTransId="{2361B4C9-8F7E-4D6B-A0B2-318A6CAAD33D}"/>
    <dgm:cxn modelId="{4184C299-FB68-4F26-9A1B-F98A22A47E71}" type="presOf" srcId="{789850E9-2C78-46AB-88D5-C64E3B6E665A}" destId="{933239B9-9445-4A20-8079-2C740080A364}" srcOrd="0" destOrd="0" presId="urn:microsoft.com/office/officeart/2005/8/layout/hChevron3"/>
    <dgm:cxn modelId="{64281EB7-EA85-4953-8FFD-833A860F2465}" srcId="{481B92BC-8A36-41DB-B9ED-88F30EA01D7F}" destId="{E1A4ED3E-67A3-4FFF-A79E-D99164B6FB10}" srcOrd="1" destOrd="0" parTransId="{2FD84EC1-CD80-4EF9-8DA5-37C6FF865568}" sibTransId="{F9A2B230-7806-4E28-BAD3-17F8FFFC5F41}"/>
    <dgm:cxn modelId="{C3C26D13-C993-4EA9-9B87-28ED2AFB580E}" type="presParOf" srcId="{05A52562-0193-4B8F-B386-C713BBBF2F1B}" destId="{C14AAE6E-50C4-474B-B7E6-4DC8CE51EA10}" srcOrd="0" destOrd="0" presId="urn:microsoft.com/office/officeart/2005/8/layout/hChevron3"/>
    <dgm:cxn modelId="{310B47F4-91C9-456B-86A0-55C890162FC7}" type="presParOf" srcId="{05A52562-0193-4B8F-B386-C713BBBF2F1B}" destId="{2D6A811C-7ACC-410C-8C01-0734672BA855}" srcOrd="1" destOrd="0" presId="urn:microsoft.com/office/officeart/2005/8/layout/hChevron3"/>
    <dgm:cxn modelId="{D44C1CED-F235-4B1A-864A-50FA4E05BAF3}" type="presParOf" srcId="{05A52562-0193-4B8F-B386-C713BBBF2F1B}" destId="{7831B0A6-54A4-43E6-AF30-41E6E7A2486D}" srcOrd="2" destOrd="0" presId="urn:microsoft.com/office/officeart/2005/8/layout/hChevron3"/>
    <dgm:cxn modelId="{19405A06-A1BD-45E2-84E4-C4603DFCBA32}" type="presParOf" srcId="{05A52562-0193-4B8F-B386-C713BBBF2F1B}" destId="{BA58AF70-2AC1-4F27-9144-842779AFCC98}" srcOrd="3" destOrd="0" presId="urn:microsoft.com/office/officeart/2005/8/layout/hChevron3"/>
    <dgm:cxn modelId="{9658C642-6037-4C58-BEC7-FC0DB388FA8B}" type="presParOf" srcId="{05A52562-0193-4B8F-B386-C713BBBF2F1B}" destId="{933239B9-9445-4A20-8079-2C740080A364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AAE6E-50C4-474B-B7E6-4DC8CE51EA10}">
      <dsp:nvSpPr>
        <dsp:cNvPr id="0" name=""/>
        <dsp:cNvSpPr/>
      </dsp:nvSpPr>
      <dsp:spPr>
        <a:xfrm>
          <a:off x="1591" y="0"/>
          <a:ext cx="1846667" cy="565225"/>
        </a:xfrm>
        <a:prstGeom prst="homePlate">
          <a:avLst/>
        </a:prstGeom>
        <a:solidFill>
          <a:srgbClr val="1F385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74676" rIns="37338" bIns="74676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800" b="0" kern="1200" dirty="0"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rPr>
            <a:t> Rodiklis</a:t>
          </a:r>
        </a:p>
      </dsp:txBody>
      <dsp:txXfrm>
        <a:off x="1591" y="0"/>
        <a:ext cx="1705361" cy="565225"/>
      </dsp:txXfrm>
    </dsp:sp>
    <dsp:sp modelId="{7831B0A6-54A4-43E6-AF30-41E6E7A2486D}">
      <dsp:nvSpPr>
        <dsp:cNvPr id="0" name=""/>
        <dsp:cNvSpPr/>
      </dsp:nvSpPr>
      <dsp:spPr>
        <a:xfrm>
          <a:off x="1494220" y="0"/>
          <a:ext cx="1934770" cy="565225"/>
        </a:xfrm>
        <a:prstGeom prst="chevron">
          <a:avLst/>
        </a:prstGeom>
        <a:solidFill>
          <a:srgbClr val="1F385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74676" rIns="37338" bIns="7467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800" b="0" kern="1200" dirty="0"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rPr>
            <a:t>2018</a:t>
          </a:r>
        </a:p>
      </dsp:txBody>
      <dsp:txXfrm>
        <a:off x="1776833" y="0"/>
        <a:ext cx="1369545" cy="565225"/>
      </dsp:txXfrm>
    </dsp:sp>
    <dsp:sp modelId="{933239B9-9445-4A20-8079-2C740080A364}">
      <dsp:nvSpPr>
        <dsp:cNvPr id="0" name=""/>
        <dsp:cNvSpPr/>
      </dsp:nvSpPr>
      <dsp:spPr>
        <a:xfrm>
          <a:off x="3074951" y="0"/>
          <a:ext cx="1770195" cy="565225"/>
        </a:xfrm>
        <a:prstGeom prst="chevron">
          <a:avLst/>
        </a:prstGeom>
        <a:solidFill>
          <a:srgbClr val="1F385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74676" rIns="37338" bIns="7467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t-LT" sz="2800" b="0" kern="1200" dirty="0"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rPr>
            <a:t>2019</a:t>
          </a:r>
        </a:p>
      </dsp:txBody>
      <dsp:txXfrm>
        <a:off x="3357564" y="0"/>
        <a:ext cx="1204970" cy="5652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BC2CF14-A810-446B-9489-AF729F0CB821}" type="datetimeFigureOut">
              <a:rPr lang="en-US"/>
              <a:pPr>
                <a:defRPr/>
              </a:pPr>
              <a:t>9/18/2020</a:t>
            </a:fld>
            <a:endParaRPr lang="en-US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 noProof="0"/>
              <a:t>Spustelėję redag. ruoš. teksto stilių</a:t>
            </a:r>
          </a:p>
          <a:p>
            <a:pPr lvl="1"/>
            <a:r>
              <a:rPr lang="lt-LT" noProof="0"/>
              <a:t>Antras lygmuo</a:t>
            </a:r>
          </a:p>
          <a:p>
            <a:pPr lvl="2"/>
            <a:r>
              <a:rPr lang="lt-LT" noProof="0"/>
              <a:t>Trečias lygmuo</a:t>
            </a:r>
          </a:p>
          <a:p>
            <a:pPr lvl="3"/>
            <a:r>
              <a:rPr lang="lt-LT" noProof="0"/>
              <a:t>Ketvirtas lygmuo</a:t>
            </a:r>
          </a:p>
          <a:p>
            <a:pPr lvl="4"/>
            <a:r>
              <a:rPr lang="lt-LT" noProof="0"/>
              <a:t>Penktas lygmuo</a:t>
            </a:r>
            <a:endParaRPr lang="en-US" noProof="0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C72F8CF-9C40-4EF5-B00C-22EB92883C7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87794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2F8CF-9C40-4EF5-B00C-22EB92883C74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58205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72F8CF-9C40-4EF5-B00C-22EB92883C74}" type="slidenum">
              <a:rPr lang="en-GB" altLang="en-US" smtClean="0"/>
              <a:pPr/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43718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aveikslėlis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aveikslėlis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9258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ntraštė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3008313" cy="864096"/>
          </a:xfrm>
          <a:prstGeom prst="rect">
            <a:avLst/>
          </a:prstGeom>
        </p:spPr>
        <p:txBody>
          <a:bodyPr anchor="b"/>
          <a:lstStyle>
            <a:lvl1pPr algn="l">
              <a:defRPr lang="en-US" sz="2400" b="0" kern="1200" cap="none" dirty="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</a:t>
            </a:r>
            <a:r>
              <a:rPr lang="lt-LT" dirty="0" err="1"/>
              <a:t>pavad</a:t>
            </a:r>
            <a:r>
              <a:rPr lang="lt-LT" dirty="0"/>
              <a:t>. stilių</a:t>
            </a:r>
            <a:endParaRPr lang="en-US" dirty="0"/>
          </a:p>
        </p:txBody>
      </p:sp>
      <p:sp>
        <p:nvSpPr>
          <p:cNvPr id="6" name="Turinio vietos rezervavimo ženklas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teksto stilių</a:t>
            </a:r>
          </a:p>
          <a:p>
            <a:pPr lvl="1"/>
            <a:r>
              <a:rPr lang="lt-LT" dirty="0"/>
              <a:t>Antras lygmuo</a:t>
            </a:r>
          </a:p>
          <a:p>
            <a:pPr lvl="2"/>
            <a:r>
              <a:rPr lang="lt-LT" dirty="0"/>
              <a:t>Trečias lygmuo</a:t>
            </a:r>
          </a:p>
          <a:p>
            <a:pPr lvl="3"/>
            <a:r>
              <a:rPr lang="lt-LT" dirty="0"/>
              <a:t>Ketvirtas lygmuo</a:t>
            </a:r>
          </a:p>
          <a:p>
            <a:pPr lvl="4"/>
            <a:r>
              <a:rPr lang="lt-LT" dirty="0"/>
              <a:t>Penktas lygmuo</a:t>
            </a:r>
            <a:endParaRPr lang="en-US" dirty="0"/>
          </a:p>
        </p:txBody>
      </p:sp>
      <p:sp>
        <p:nvSpPr>
          <p:cNvPr id="7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457200" y="2492896"/>
            <a:ext cx="3008313" cy="3633267"/>
          </a:xfrm>
        </p:spPr>
        <p:txBody>
          <a:bodyPr/>
          <a:lstStyle>
            <a:lvl1pPr marL="0" indent="0" algn="l" defTabSz="914400" rtl="0" eaLnBrk="1" latinLnBrk="0" hangingPunct="1">
              <a:buNone/>
              <a:defRPr lang="lt-LT" sz="1800" b="1" kern="1200" dirty="0" smtClean="0">
                <a:solidFill>
                  <a:srgbClr val="1F3856"/>
                </a:solidFill>
                <a:latin typeface="Segoe UI" pitchFamily="34" charset="0"/>
                <a:ea typeface="+mn-ea"/>
                <a:cs typeface="Segoe U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teksto stilių</a:t>
            </a:r>
          </a:p>
        </p:txBody>
      </p:sp>
      <p:sp>
        <p:nvSpPr>
          <p:cNvPr id="8" name="Skaidrės numerio vietos rezervavimo ženklas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EB1652-47C0-4974-8A63-4B68C1A907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6051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1F3856"/>
                </a:solidFill>
              </a:defRPr>
            </a:lvl1pPr>
          </a:lstStyle>
          <a:p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</a:t>
            </a:r>
            <a:r>
              <a:rPr lang="lt-LT" dirty="0" err="1"/>
              <a:t>pavad</a:t>
            </a:r>
            <a:r>
              <a:rPr lang="lt-LT" dirty="0"/>
              <a:t>. stilių</a:t>
            </a:r>
            <a:endParaRPr lang="en-US" dirty="0"/>
          </a:p>
        </p:txBody>
      </p:sp>
      <p:sp>
        <p:nvSpPr>
          <p:cNvPr id="3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1412775"/>
            <a:ext cx="5486400" cy="331479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/>
              <a:t>Spustelėję redag. ruoš. teksto stilių</a:t>
            </a:r>
          </a:p>
        </p:txBody>
      </p:sp>
      <p:sp>
        <p:nvSpPr>
          <p:cNvPr id="5" name="Skaidrės numerio vietos rezervavimo ženklas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DA05D17-E248-467D-B040-CFD97419F7D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665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numerio vietos rezervavimo ženklas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26F7076-EA03-428D-B4DB-8ABF5F14D27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5875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26567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31640" y="3429000"/>
            <a:ext cx="6400800" cy="93610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rgbClr val="948A5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/>
              <a:t>Spustelėję redag. ruoš. paantrš. stilių</a:t>
            </a:r>
            <a:endParaRPr lang="en-US" dirty="0"/>
          </a:p>
        </p:txBody>
      </p:sp>
      <p:sp>
        <p:nvSpPr>
          <p:cNvPr id="4" name="Skaidrės numerio vietos rezervavimo ženklas 5">
            <a:extLst>
              <a:ext uri="{FF2B5EF4-FFF2-40B4-BE49-F238E27FC236}">
                <a16:creationId xmlns:a16="http://schemas.microsoft.com/office/drawing/2014/main" id="{95CF2AE9-F265-462D-B832-B43E8B881E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604250" y="6291263"/>
            <a:ext cx="431800" cy="3873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A0CC9-968D-4C2D-8CB7-3DE26421E37A}" type="slidenum">
              <a:rPr lang="en-US" altLang="lt-LT"/>
              <a:pPr>
                <a:defRPr/>
              </a:pPr>
              <a:t>‹#›</a:t>
            </a:fld>
            <a:endParaRPr lang="en-US" altLang="lt-LT"/>
          </a:p>
        </p:txBody>
      </p:sp>
    </p:spTree>
    <p:extLst>
      <p:ext uri="{BB962C8B-B14F-4D97-AF65-F5344CB8AC3E}">
        <p14:creationId xmlns:p14="http://schemas.microsoft.com/office/powerpoint/2010/main" val="2216582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26567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331640" y="3429000"/>
            <a:ext cx="6400800" cy="936104"/>
          </a:xfrm>
        </p:spPr>
        <p:txBody>
          <a:bodyPr/>
          <a:lstStyle>
            <a:lvl1pPr marL="0" indent="0" algn="ctr">
              <a:buNone/>
              <a:defRPr>
                <a:solidFill>
                  <a:srgbClr val="1F385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</a:t>
            </a:r>
            <a:r>
              <a:rPr lang="lt-LT" dirty="0" err="1"/>
              <a:t>paantrš</a:t>
            </a:r>
            <a:r>
              <a:rPr lang="lt-LT" dirty="0"/>
              <a:t>. stilių</a:t>
            </a:r>
            <a:endParaRPr lang="en-US" dirty="0"/>
          </a:p>
        </p:txBody>
      </p:sp>
      <p:sp>
        <p:nvSpPr>
          <p:cNvPr id="4" name="Skaidrės numerio vietos rezervavimo ženklas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2FEACE-C0A7-4A3E-BDA9-0F9DE5CD9DC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9911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648072"/>
          </a:xfrm>
          <a:prstGeom prst="rect">
            <a:avLst/>
          </a:prstGeom>
        </p:spPr>
        <p:txBody>
          <a:bodyPr/>
          <a:lstStyle>
            <a:lvl1pPr>
              <a:defRPr sz="3200" b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lt-LT"/>
              <a:t>Spustelėję redag. ruoš. pavad. stilių</a:t>
            </a:r>
            <a:endParaRPr lang="en-US" dirty="0"/>
          </a:p>
        </p:txBody>
      </p:sp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lvl="0"/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teksto stilių</a:t>
            </a:r>
          </a:p>
          <a:p>
            <a:pPr lvl="1"/>
            <a:r>
              <a:rPr lang="lt-LT" dirty="0"/>
              <a:t>Antras lygmuo</a:t>
            </a:r>
          </a:p>
          <a:p>
            <a:pPr lvl="2"/>
            <a:r>
              <a:rPr lang="lt-LT" dirty="0"/>
              <a:t>Trečias lygmuo</a:t>
            </a:r>
          </a:p>
          <a:p>
            <a:pPr lvl="3"/>
            <a:r>
              <a:rPr lang="lt-LT" dirty="0"/>
              <a:t>Ketvirtas lygmuo</a:t>
            </a:r>
          </a:p>
          <a:p>
            <a:pPr lvl="4"/>
            <a:r>
              <a:rPr lang="lt-LT" dirty="0"/>
              <a:t>Penktas lygmuo</a:t>
            </a:r>
            <a:endParaRPr lang="en-US" dirty="0"/>
          </a:p>
        </p:txBody>
      </p:sp>
      <p:sp>
        <p:nvSpPr>
          <p:cNvPr id="4" name="Skaidrės numerio vietos rezervavimo ženklas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01FA44-2845-4A25-B9EE-74F9956EDB3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9765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116013" y="5518150"/>
            <a:ext cx="3168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altLang="en-US" dirty="0">
                <a:latin typeface="Segoe UI" pitchFamily="34" charset="0"/>
                <a:cs typeface="Segoe UI" pitchFamily="34" charset="0"/>
              </a:rPr>
              <a:t>Tekstas, </a:t>
            </a:r>
            <a:r>
              <a:rPr lang="lt-LT" altLang="en-US" b="1" dirty="0">
                <a:solidFill>
                  <a:srgbClr val="1F3856"/>
                </a:solidFill>
                <a:latin typeface="Segoe UI" pitchFamily="34" charset="0"/>
                <a:cs typeface="Segoe UI" pitchFamily="34" charset="0"/>
              </a:rPr>
              <a:t>paryškintas tekstas</a:t>
            </a:r>
            <a:endParaRPr lang="en-US" altLang="en-US" b="1" dirty="0">
              <a:solidFill>
                <a:srgbClr val="1F3856"/>
              </a:solidFill>
              <a:latin typeface="Segoe UI" pitchFamily="34" charset="0"/>
              <a:cs typeface="Segoe U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dirty="0">
              <a:solidFill>
                <a:srgbClr val="1F3856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843463" y="5518150"/>
            <a:ext cx="31686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altLang="en-US" dirty="0">
                <a:latin typeface="Segoe UI" pitchFamily="34" charset="0"/>
                <a:cs typeface="Segoe UI" pitchFamily="34" charset="0"/>
              </a:rPr>
              <a:t>Tekstas, </a:t>
            </a:r>
            <a:r>
              <a:rPr lang="lt-LT" altLang="en-US" b="1" dirty="0">
                <a:solidFill>
                  <a:srgbClr val="1F3856"/>
                </a:solidFill>
                <a:latin typeface="Segoe UI" pitchFamily="34" charset="0"/>
                <a:cs typeface="Segoe UI" pitchFamily="34" charset="0"/>
              </a:rPr>
              <a:t>paryškintas tekstas</a:t>
            </a:r>
            <a:endParaRPr lang="en-US" altLang="en-US" b="1" dirty="0">
              <a:solidFill>
                <a:srgbClr val="1F3856"/>
              </a:solidFill>
              <a:latin typeface="Segoe UI" pitchFamily="34" charset="0"/>
              <a:cs typeface="Segoe UI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dirty="0">
              <a:solidFill>
                <a:srgbClr val="1F3856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0" name="Antraštė 1"/>
          <p:cNvSpPr>
            <a:spLocks noGrp="1"/>
          </p:cNvSpPr>
          <p:nvPr>
            <p:ph type="title"/>
          </p:nvPr>
        </p:nvSpPr>
        <p:spPr>
          <a:xfrm>
            <a:off x="468313" y="1340991"/>
            <a:ext cx="8229600" cy="79186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</a:t>
            </a:r>
            <a:r>
              <a:rPr lang="lt-LT" dirty="0" err="1"/>
              <a:t>pavad</a:t>
            </a:r>
            <a:r>
              <a:rPr lang="lt-LT" dirty="0"/>
              <a:t>. stilių</a:t>
            </a:r>
            <a:endParaRPr lang="en-US" dirty="0"/>
          </a:p>
        </p:txBody>
      </p:sp>
      <p:sp>
        <p:nvSpPr>
          <p:cNvPr id="11" name="SmartArt vietos rezervavimo ženklas 4"/>
          <p:cNvSpPr>
            <a:spLocks noGrp="1"/>
          </p:cNvSpPr>
          <p:nvPr>
            <p:ph type="dgm" sz="quarter" idx="11"/>
          </p:nvPr>
        </p:nvSpPr>
        <p:spPr>
          <a:xfrm>
            <a:off x="1115690" y="2564904"/>
            <a:ext cx="3168650" cy="2879725"/>
          </a:xfrm>
        </p:spPr>
        <p:txBody>
          <a:bodyPr rtlCol="0">
            <a:normAutofit/>
          </a:bodyPr>
          <a:lstStyle>
            <a:lvl1pPr>
              <a:defRPr sz="1800">
                <a:solidFill>
                  <a:srgbClr val="1F3856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12" name="SmartArt vietos rezervavimo ženklas 4"/>
          <p:cNvSpPr>
            <a:spLocks noGrp="1"/>
          </p:cNvSpPr>
          <p:nvPr>
            <p:ph type="dgm" sz="quarter" idx="12"/>
          </p:nvPr>
        </p:nvSpPr>
        <p:spPr>
          <a:xfrm>
            <a:off x="4860032" y="2564904"/>
            <a:ext cx="3168650" cy="2879725"/>
          </a:xfrm>
        </p:spPr>
        <p:txBody>
          <a:bodyPr rtlCol="0">
            <a:normAutofit/>
          </a:bodyPr>
          <a:lstStyle>
            <a:lvl1pPr>
              <a:defRPr sz="1800">
                <a:solidFill>
                  <a:srgbClr val="1F3856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7" name="Skaidrės numerio vietos rezervavimo ženklas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4C101D0D-742D-4232-89FE-2203C263D12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39471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ntraštė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lang="lt-LT" sz="2400" b="0" kern="1200" cap="none" dirty="0" smtClean="0">
                <a:solidFill>
                  <a:srgbClr val="1F3856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</a:t>
            </a:r>
            <a:r>
              <a:rPr lang="lt-LT" dirty="0" err="1"/>
              <a:t>pavad</a:t>
            </a:r>
            <a:r>
              <a:rPr lang="lt-LT" dirty="0"/>
              <a:t>. stilių</a:t>
            </a:r>
            <a:endParaRPr lang="en-US" dirty="0"/>
          </a:p>
        </p:txBody>
      </p:sp>
      <p:sp>
        <p:nvSpPr>
          <p:cNvPr id="8" name="Paveikslėlio vietos rezervavimo ženklas 2"/>
          <p:cNvSpPr>
            <a:spLocks noGrp="1"/>
          </p:cNvSpPr>
          <p:nvPr>
            <p:ph type="pic" idx="1"/>
          </p:nvPr>
        </p:nvSpPr>
        <p:spPr>
          <a:xfrm>
            <a:off x="1792288" y="1340767"/>
            <a:ext cx="5486400" cy="338680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ksto vietos rezervavimo ženkla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700"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teksto stilių</a:t>
            </a:r>
          </a:p>
        </p:txBody>
      </p:sp>
      <p:sp>
        <p:nvSpPr>
          <p:cNvPr id="5" name="Skaidrės numerio vietos rezervavimo ženklas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E8F090-90E5-4444-ACD5-630C3BD655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869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ntraštė 1"/>
          <p:cNvSpPr>
            <a:spLocks noGrp="1"/>
          </p:cNvSpPr>
          <p:nvPr>
            <p:ph type="title"/>
          </p:nvPr>
        </p:nvSpPr>
        <p:spPr>
          <a:xfrm>
            <a:off x="468313" y="1268759"/>
            <a:ext cx="8229600" cy="79208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</a:t>
            </a:r>
            <a:r>
              <a:rPr lang="lt-LT" dirty="0" err="1"/>
              <a:t>pavad</a:t>
            </a:r>
            <a:r>
              <a:rPr lang="lt-LT" dirty="0"/>
              <a:t>. stilių</a:t>
            </a:r>
            <a:endParaRPr lang="en-US" dirty="0"/>
          </a:p>
        </p:txBody>
      </p:sp>
      <p:sp>
        <p:nvSpPr>
          <p:cNvPr id="11" name="Lentelės vietos rezervavimo ženklas 4"/>
          <p:cNvSpPr>
            <a:spLocks noGrp="1"/>
          </p:cNvSpPr>
          <p:nvPr>
            <p:ph type="tbl" sz="quarter" idx="11"/>
          </p:nvPr>
        </p:nvSpPr>
        <p:spPr>
          <a:xfrm>
            <a:off x="1619672" y="2492896"/>
            <a:ext cx="6192838" cy="3024187"/>
          </a:xfrm>
        </p:spPr>
        <p:txBody>
          <a:bodyPr rtlCol="0">
            <a:normAutofit/>
          </a:bodyPr>
          <a:lstStyle>
            <a:lvl1pPr>
              <a:defRPr sz="1800">
                <a:solidFill>
                  <a:srgbClr val="1F3856"/>
                </a:solidFill>
              </a:defRPr>
            </a:lvl1pPr>
          </a:lstStyle>
          <a:p>
            <a:pPr lvl="0"/>
            <a:r>
              <a:rPr lang="lt-LT" noProof="0" dirty="0"/>
              <a:t>Spustelėkite piktogramą, jei norite pridėti lentelę</a:t>
            </a:r>
            <a:endParaRPr lang="en-US" noProof="0" dirty="0"/>
          </a:p>
        </p:txBody>
      </p:sp>
      <p:sp>
        <p:nvSpPr>
          <p:cNvPr id="4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721F5C-3DA5-40AC-973E-60B05D1308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89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ntraštė 1"/>
          <p:cNvSpPr>
            <a:spLocks noGrp="1"/>
          </p:cNvSpPr>
          <p:nvPr>
            <p:ph type="title"/>
          </p:nvPr>
        </p:nvSpPr>
        <p:spPr>
          <a:xfrm>
            <a:off x="683568" y="4581128"/>
            <a:ext cx="7772400" cy="606276"/>
          </a:xfrm>
          <a:prstGeom prst="rect">
            <a:avLst/>
          </a:prstGeom>
        </p:spPr>
        <p:txBody>
          <a:bodyPr anchor="t"/>
          <a:lstStyle>
            <a:lvl1pPr algn="l">
              <a:defRPr sz="2400" b="0" cap="none">
                <a:solidFill>
                  <a:srgbClr val="1F3856"/>
                </a:solidFill>
              </a:defRPr>
            </a:lvl1pPr>
          </a:lstStyle>
          <a:p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</a:t>
            </a:r>
            <a:r>
              <a:rPr lang="lt-LT" dirty="0" err="1"/>
              <a:t>pavad</a:t>
            </a:r>
            <a:r>
              <a:rPr lang="lt-LT" dirty="0"/>
              <a:t>. stilių</a:t>
            </a:r>
            <a:endParaRPr lang="en-US" dirty="0"/>
          </a:p>
        </p:txBody>
      </p:sp>
      <p:sp>
        <p:nvSpPr>
          <p:cNvPr id="7" name="Teksto vietos rezervavimo ženklas 2"/>
          <p:cNvSpPr>
            <a:spLocks noGrp="1"/>
          </p:cNvSpPr>
          <p:nvPr>
            <p:ph type="body" idx="1"/>
          </p:nvPr>
        </p:nvSpPr>
        <p:spPr>
          <a:xfrm>
            <a:off x="683568" y="1412776"/>
            <a:ext cx="7772400" cy="2880320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teksto stilių</a:t>
            </a:r>
          </a:p>
        </p:txBody>
      </p:sp>
      <p:sp>
        <p:nvSpPr>
          <p:cNvPr id="4" name="Skaidrės numerio vietos rezervavimo ženklas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2C973F8-4074-4C8C-962D-E81E8561861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7319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835150" y="5300663"/>
            <a:ext cx="5616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lt-LT" altLang="en-US" sz="1600" dirty="0">
                <a:latin typeface="Segoe UI" pitchFamily="34" charset="0"/>
                <a:cs typeface="Segoe UI" pitchFamily="34" charset="0"/>
              </a:rPr>
              <a:t>Tekstas </a:t>
            </a:r>
            <a:r>
              <a:rPr lang="lt-LT" altLang="en-US" b="1" dirty="0">
                <a:solidFill>
                  <a:srgbClr val="1F3856"/>
                </a:solidFill>
                <a:latin typeface="Segoe UI" pitchFamily="34" charset="0"/>
                <a:cs typeface="Segoe UI" pitchFamily="34" charset="0"/>
              </a:rPr>
              <a:t>paryškintas</a:t>
            </a:r>
            <a:r>
              <a:rPr lang="lt-LT" altLang="en-US" b="1" dirty="0">
                <a:solidFill>
                  <a:srgbClr val="948A54"/>
                </a:solidFill>
                <a:latin typeface="Segoe UI" pitchFamily="34" charset="0"/>
                <a:cs typeface="Segoe UI" pitchFamily="34" charset="0"/>
              </a:rPr>
              <a:t> </a:t>
            </a:r>
            <a:r>
              <a:rPr lang="lt-LT" altLang="en-US" b="1" dirty="0">
                <a:solidFill>
                  <a:srgbClr val="1F3856"/>
                </a:solidFill>
                <a:latin typeface="Segoe UI" pitchFamily="34" charset="0"/>
                <a:cs typeface="Segoe UI" pitchFamily="34" charset="0"/>
              </a:rPr>
              <a:t>tekstas</a:t>
            </a:r>
            <a:endParaRPr lang="en-US" altLang="en-US" b="1" dirty="0">
              <a:solidFill>
                <a:srgbClr val="1F3856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9" name="Antraštė 1"/>
          <p:cNvSpPr>
            <a:spLocks noGrp="1"/>
          </p:cNvSpPr>
          <p:nvPr>
            <p:ph type="title"/>
          </p:nvPr>
        </p:nvSpPr>
        <p:spPr>
          <a:xfrm>
            <a:off x="468313" y="1268760"/>
            <a:ext cx="8229600" cy="792088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lt-LT" dirty="0"/>
              <a:t>Spustelėję </a:t>
            </a:r>
            <a:r>
              <a:rPr lang="lt-LT" dirty="0" err="1"/>
              <a:t>redag</a:t>
            </a:r>
            <a:r>
              <a:rPr lang="lt-LT" dirty="0"/>
              <a:t>. ruoš. </a:t>
            </a:r>
            <a:r>
              <a:rPr lang="lt-LT" dirty="0" err="1"/>
              <a:t>pavad</a:t>
            </a:r>
            <a:r>
              <a:rPr lang="lt-LT" dirty="0"/>
              <a:t>. stilių</a:t>
            </a:r>
            <a:endParaRPr lang="en-US" dirty="0"/>
          </a:p>
        </p:txBody>
      </p:sp>
      <p:sp>
        <p:nvSpPr>
          <p:cNvPr id="10" name="Lentelės vietos rezervavimo ženklas 4"/>
          <p:cNvSpPr>
            <a:spLocks noGrp="1"/>
          </p:cNvSpPr>
          <p:nvPr>
            <p:ph type="tbl" sz="quarter" idx="11"/>
          </p:nvPr>
        </p:nvSpPr>
        <p:spPr>
          <a:xfrm>
            <a:off x="1835696" y="2276873"/>
            <a:ext cx="5616624" cy="2880320"/>
          </a:xfrm>
        </p:spPr>
        <p:txBody>
          <a:bodyPr rtlCol="0">
            <a:normAutofit/>
          </a:bodyPr>
          <a:lstStyle>
            <a:lvl1pPr>
              <a:defRPr sz="1800">
                <a:solidFill>
                  <a:srgbClr val="1F3856"/>
                </a:solidFill>
              </a:defRPr>
            </a:lvl1pPr>
          </a:lstStyle>
          <a:p>
            <a:pPr lvl="0"/>
            <a:endParaRPr lang="en-US" noProof="0" dirty="0"/>
          </a:p>
        </p:txBody>
      </p:sp>
      <p:sp>
        <p:nvSpPr>
          <p:cNvPr id="5" name="Skaidrės numerio vietos rezervavimo ženkla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6C6558"/>
                </a:solidFill>
              </a:defRPr>
            </a:lvl1pPr>
          </a:lstStyle>
          <a:p>
            <a:fld id="{2299582F-E4B0-47E7-90DA-C87433F08D7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8028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aveikslėlis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aveikslėlis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6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ksto vietos rezervavimo ženklas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t-LT" altLang="en-US"/>
              <a:t>Spustelėję redag. ruoš. teksto stilių</a:t>
            </a:r>
          </a:p>
          <a:p>
            <a:pPr lvl="1"/>
            <a:r>
              <a:rPr lang="lt-LT" altLang="en-US"/>
              <a:t>Antras lygmuo</a:t>
            </a:r>
          </a:p>
          <a:p>
            <a:pPr lvl="2"/>
            <a:r>
              <a:rPr lang="lt-LT" altLang="en-US"/>
              <a:t>Trečias lygmuo</a:t>
            </a:r>
          </a:p>
          <a:p>
            <a:pPr lvl="3"/>
            <a:r>
              <a:rPr lang="lt-LT" altLang="en-US"/>
              <a:t>Ketvirtas lygmuo</a:t>
            </a:r>
          </a:p>
          <a:p>
            <a:pPr lvl="4"/>
            <a:r>
              <a:rPr lang="lt-LT" altLang="en-US"/>
              <a:t>Penktas lygmuo</a:t>
            </a:r>
            <a:endParaRPr lang="en-US" altLang="en-US"/>
          </a:p>
        </p:txBody>
      </p:sp>
      <p:sp>
        <p:nvSpPr>
          <p:cNvPr id="7" name="Stačiakampis 6"/>
          <p:cNvSpPr/>
          <p:nvPr/>
        </p:nvSpPr>
        <p:spPr>
          <a:xfrm>
            <a:off x="0" y="0"/>
            <a:ext cx="9144000" cy="1123950"/>
          </a:xfrm>
          <a:prstGeom prst="rect">
            <a:avLst/>
          </a:prstGeom>
          <a:solidFill>
            <a:srgbClr val="1F3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2052" name="Paveikslėlis 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317500"/>
            <a:ext cx="1036637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tačiakampis 8"/>
          <p:cNvSpPr/>
          <p:nvPr/>
        </p:nvSpPr>
        <p:spPr>
          <a:xfrm>
            <a:off x="0" y="6678613"/>
            <a:ext cx="9144000" cy="179387"/>
          </a:xfrm>
          <a:prstGeom prst="rect">
            <a:avLst/>
          </a:prstGeom>
          <a:solidFill>
            <a:srgbClr val="1F38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kaidrės numerio vietos rezervavimo ženklas 5"/>
          <p:cNvSpPr>
            <a:spLocks noGrp="1"/>
          </p:cNvSpPr>
          <p:nvPr>
            <p:ph type="sldNum" sz="quarter" idx="4"/>
          </p:nvPr>
        </p:nvSpPr>
        <p:spPr>
          <a:xfrm>
            <a:off x="8604250" y="6291263"/>
            <a:ext cx="431800" cy="3873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rgbClr val="1F3856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58DDBDBE-8C2A-4182-BCE5-54B0C28C6A63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14" r:id="rId3"/>
    <p:sldLayoutId id="2147483707" r:id="rId4"/>
    <p:sldLayoutId id="2147483708" r:id="rId5"/>
    <p:sldLayoutId id="2147483709" r:id="rId6"/>
    <p:sldLayoutId id="2147483715" r:id="rId7"/>
    <p:sldLayoutId id="2147483710" r:id="rId8"/>
    <p:sldLayoutId id="2147483711" r:id="rId9"/>
    <p:sldLayoutId id="2147483712" r:id="rId10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sz="3600" dirty="0">
                <a:solidFill>
                  <a:srgbClr val="1F3856"/>
                </a:solidFill>
              </a:rPr>
              <a:t>Išvados „Dėl ekonominės raidos scenarijaus tvirtinimo“ pristatymas</a:t>
            </a:r>
            <a:br>
              <a:rPr lang="lt-LT" dirty="0"/>
            </a:br>
            <a:endParaRPr lang="lt-LT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219200" y="4343400"/>
            <a:ext cx="6400800" cy="936104"/>
          </a:xfrm>
        </p:spPr>
        <p:txBody>
          <a:bodyPr/>
          <a:lstStyle/>
          <a:p>
            <a:r>
              <a:rPr lang="lt-LT" sz="2800" dirty="0">
                <a:latin typeface="Arial" pitchFamily="34" charset="0"/>
                <a:cs typeface="Arial" pitchFamily="34" charset="0"/>
              </a:rPr>
              <a:t>201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8</a:t>
            </a:r>
            <a:r>
              <a:rPr lang="lt-LT" sz="2800" dirty="0">
                <a:latin typeface="Arial" pitchFamily="34" charset="0"/>
                <a:cs typeface="Arial" pitchFamily="34" charset="0"/>
              </a:rPr>
              <a:t> m. kovo 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28</a:t>
            </a:r>
            <a:r>
              <a:rPr lang="lt-LT" sz="2800" dirty="0">
                <a:latin typeface="Arial" pitchFamily="34" charset="0"/>
                <a:cs typeface="Arial" pitchFamily="34" charset="0"/>
              </a:rPr>
              <a:t> d.</a:t>
            </a:r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1658684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kaidrės numerio vietos rezervavimo ženklas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01FA44-2845-4A25-B9EE-74F9956EDB3A}" type="slidenum">
              <a:rPr lang="en-GB" altLang="en-US" smtClean="0"/>
              <a:pPr/>
              <a:t>3</a:t>
            </a:fld>
            <a:endParaRPr lang="en-GB" altLang="en-US"/>
          </a:p>
        </p:txBody>
      </p:sp>
      <p:sp>
        <p:nvSpPr>
          <p:cNvPr id="6" name="Turinio vietos rezervavimo ženklas 2"/>
          <p:cNvSpPr>
            <a:spLocks noGrp="1"/>
          </p:cNvSpPr>
          <p:nvPr>
            <p:ph idx="1"/>
          </p:nvPr>
        </p:nvSpPr>
        <p:spPr>
          <a:xfrm>
            <a:off x="457200" y="2057400"/>
            <a:ext cx="8239944" cy="4233863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lt-LT" sz="1800" dirty="0">
                <a:solidFill>
                  <a:srgbClr val="000000"/>
                </a:solidFill>
              </a:rPr>
              <a:t>Finansų ministerijos parengtas 2018</a:t>
            </a:r>
            <a:r>
              <a:rPr lang="en-US" sz="1800" dirty="0">
                <a:solidFill>
                  <a:srgbClr val="000000"/>
                </a:solidFill>
              </a:rPr>
              <a:t>–2019</a:t>
            </a:r>
            <a:r>
              <a:rPr lang="lt-LT" sz="1800" dirty="0">
                <a:solidFill>
                  <a:srgbClr val="000000"/>
                </a:solidFill>
              </a:rPr>
              <a:t> m. ekonominės raidos scenarijus yra </a:t>
            </a:r>
            <a:r>
              <a:rPr lang="lt-LT" sz="1800" b="1" dirty="0">
                <a:solidFill>
                  <a:srgbClr val="000000"/>
                </a:solidFill>
              </a:rPr>
              <a:t>tinkamas Lietuvos 2018 m. stabilumo programai rengti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lt-LT" sz="1800" dirty="0"/>
          </a:p>
        </p:txBody>
      </p:sp>
    </p:spTree>
    <p:extLst>
      <p:ext uri="{BB962C8B-B14F-4D97-AF65-F5344CB8AC3E}">
        <p14:creationId xmlns:p14="http://schemas.microsoft.com/office/powerpoint/2010/main" val="4652224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Skaidrės numerio vietos rezervavimo ženklas 4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3ABBFB-A6FC-4BBB-A1EE-0D6BDCF0FC6B}" type="slidenum">
              <a:rPr lang="en-US" altLang="en-US" sz="1600">
                <a:solidFill>
                  <a:srgbClr val="6C6558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600">
              <a:solidFill>
                <a:srgbClr val="6C6558"/>
              </a:solidFill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</p:txBody>
      </p:sp>
      <p:graphicFrame>
        <p:nvGraphicFramePr>
          <p:cNvPr id="7" name="Lentelė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17029"/>
              </p:ext>
            </p:extLst>
          </p:nvPr>
        </p:nvGraphicFramePr>
        <p:xfrm>
          <a:off x="914401" y="2895600"/>
          <a:ext cx="4800600" cy="3035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37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84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84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50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Realus BVP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+3,2 (▲ 0,</a:t>
                      </a:r>
                      <a:r>
                        <a:rPr lang="ru-RU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3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+2,</a:t>
                      </a:r>
                      <a:r>
                        <a:rPr lang="ru-RU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8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 (▲ 0,</a:t>
                      </a:r>
                      <a:r>
                        <a:rPr lang="ru-RU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2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50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Realus privatus vartojimas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+4,</a:t>
                      </a:r>
                      <a:r>
                        <a:rPr lang="ru-RU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0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 (▲ 0,3)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+3,</a:t>
                      </a:r>
                      <a:r>
                        <a:rPr lang="ru-RU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8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 (▲ 0,</a:t>
                      </a:r>
                      <a:r>
                        <a:rPr lang="ru-RU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3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50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BVP infliacija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+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2</a:t>
                      </a:r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,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6</a:t>
                      </a:r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 (▲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 0,2</a:t>
                      </a:r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)</a:t>
                      </a:r>
                      <a:endParaRPr lang="lt-LT" sz="1800" b="1" dirty="0">
                        <a:solidFill>
                          <a:srgbClr val="1F3856"/>
                        </a:solidFill>
                        <a:latin typeface="Arimo" panose="020B0604020202020204" pitchFamily="34" charset="0"/>
                        <a:ea typeface="Arimo" panose="020B0604020202020204" pitchFamily="34" charset="0"/>
                        <a:cs typeface="Arimo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+2,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0</a:t>
                      </a:r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 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(▲ 0,3)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50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Bruto darbo užmokestis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+6,6 (▲ 0,4)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+6,2</a:t>
                      </a:r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 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(</a:t>
                      </a:r>
                      <a:r>
                        <a:rPr lang="ru-RU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=</a:t>
                      </a:r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 0,0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)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5040">
                <a:tc>
                  <a:txBody>
                    <a:bodyPr/>
                    <a:lstStyle/>
                    <a:p>
                      <a:r>
                        <a:rPr lang="lt-LT" sz="1800" dirty="0"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Užimtumas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–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0,</a:t>
                      </a:r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4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 (▼ </a:t>
                      </a:r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0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,</a:t>
                      </a:r>
                      <a:r>
                        <a:rPr lang="en-US" sz="1800" b="1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1</a:t>
                      </a:r>
                      <a:r>
                        <a:rPr lang="lt-LT" sz="1800" b="1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)</a:t>
                      </a:r>
                      <a:endParaRPr lang="lt-LT" sz="1800" b="1" dirty="0">
                        <a:solidFill>
                          <a:srgbClr val="1F3856"/>
                        </a:solidFill>
                        <a:latin typeface="Arimo" panose="020B0604020202020204" pitchFamily="34" charset="0"/>
                        <a:ea typeface="Arimo" panose="020B0604020202020204" pitchFamily="34" charset="0"/>
                        <a:cs typeface="Arimo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–</a:t>
                      </a:r>
                      <a:r>
                        <a:rPr lang="lt-LT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0,</a:t>
                      </a:r>
                      <a:r>
                        <a:rPr lang="en-US" sz="1800" b="1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5</a:t>
                      </a:r>
                      <a:r>
                        <a:rPr lang="lt-LT" sz="1800" b="1" baseline="0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 (▼ 0,</a:t>
                      </a:r>
                      <a:r>
                        <a:rPr lang="en-US" sz="1800" b="1" baseline="0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1</a:t>
                      </a:r>
                      <a:r>
                        <a:rPr lang="lt-LT" sz="1800" b="1" baseline="0" dirty="0">
                          <a:solidFill>
                            <a:srgbClr val="1F3856"/>
                          </a:solidFill>
                          <a:latin typeface="Arimo" panose="020B0604020202020204" pitchFamily="34" charset="0"/>
                          <a:ea typeface="Arimo" panose="020B0604020202020204" pitchFamily="34" charset="0"/>
                          <a:cs typeface="Arimo" panose="020B0604020202020204" pitchFamily="34" charset="0"/>
                        </a:rPr>
                        <a:t>)</a:t>
                      </a:r>
                      <a:endParaRPr lang="lt-LT" sz="1800" b="1" dirty="0">
                        <a:solidFill>
                          <a:srgbClr val="1F3856"/>
                        </a:solidFill>
                        <a:latin typeface="Arimo" panose="020B0604020202020204" pitchFamily="34" charset="0"/>
                        <a:ea typeface="Arimo" panose="020B0604020202020204" pitchFamily="34" charset="0"/>
                        <a:cs typeface="Arimo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8D847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3500999426"/>
              </p:ext>
            </p:extLst>
          </p:nvPr>
        </p:nvGraphicFramePr>
        <p:xfrm>
          <a:off x="944462" y="2133600"/>
          <a:ext cx="4846738" cy="565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tačiakampis 2"/>
          <p:cNvSpPr/>
          <p:nvPr/>
        </p:nvSpPr>
        <p:spPr>
          <a:xfrm>
            <a:off x="914401" y="6401614"/>
            <a:ext cx="781873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lt-LT" sz="1200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Metinis pokytis, procentais (projekcija patikslinta procentiniais punktais</a:t>
            </a:r>
            <a:r>
              <a:rPr lang="ru-RU" sz="1200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 </a:t>
            </a:r>
            <a:r>
              <a:rPr lang="lt-LT" sz="1200" dirty="0"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palyginti su 2017 m. rudens ERS)</a:t>
            </a:r>
            <a:endParaRPr lang="lt-LT" sz="1050" dirty="0">
              <a:latin typeface="Arimo" panose="020B0604020202020204" pitchFamily="34" charset="0"/>
              <a:ea typeface="Arimo" panose="020B0604020202020204" pitchFamily="34" charset="0"/>
              <a:cs typeface="Arimo" panose="020B0604020202020204" pitchFamily="34" charset="0"/>
            </a:endParaRPr>
          </a:p>
        </p:txBody>
      </p:sp>
      <p:sp>
        <p:nvSpPr>
          <p:cNvPr id="9" name="Pavadinimas 1"/>
          <p:cNvSpPr>
            <a:spLocks noGrp="1"/>
          </p:cNvSpPr>
          <p:nvPr>
            <p:ph type="title"/>
          </p:nvPr>
        </p:nvSpPr>
        <p:spPr>
          <a:xfrm>
            <a:off x="944461" y="1180743"/>
            <a:ext cx="8229600" cy="717625"/>
          </a:xfrm>
        </p:spPr>
        <p:txBody>
          <a:bodyPr/>
          <a:lstStyle/>
          <a:p>
            <a:pPr algn="ctr"/>
            <a:r>
              <a:rPr lang="lt-LT" sz="3200" b="1" dirty="0">
                <a:solidFill>
                  <a:srgbClr val="000000"/>
                </a:solidFill>
                <a:latin typeface="Arimo" panose="020B0604020202020204" pitchFamily="34" charset="0"/>
                <a:ea typeface="Arimo" panose="020B0604020202020204" pitchFamily="34" charset="0"/>
                <a:cs typeface="Arimo" panose="020B0604020202020204" pitchFamily="34" charset="0"/>
              </a:rPr>
              <a:t>Tvirtinamų rodiklių peržiūros</a:t>
            </a:r>
          </a:p>
        </p:txBody>
      </p:sp>
    </p:spTree>
    <p:extLst>
      <p:ext uri="{BB962C8B-B14F-4D97-AF65-F5344CB8AC3E}">
        <p14:creationId xmlns:p14="http://schemas.microsoft.com/office/powerpoint/2010/main" val="2070634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kaidrės numerio vietos rezervavimo ženklas 1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DE897EA-1558-4417-AE7F-B28E9EBD73F2}" type="slidenum">
              <a:rPr lang="en-US" altLang="en-US" sz="1600">
                <a:solidFill>
                  <a:srgbClr val="6C6558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600">
              <a:solidFill>
                <a:srgbClr val="6C6558"/>
              </a:solidFill>
            </a:endParaRPr>
          </a:p>
        </p:txBody>
      </p:sp>
      <p:pic>
        <p:nvPicPr>
          <p:cNvPr id="3" name="Paveikslėlis 3">
            <a:extLst>
              <a:ext uri="{FF2B5EF4-FFF2-40B4-BE49-F238E27FC236}">
                <a16:creationId xmlns:a16="http://schemas.microsoft.com/office/drawing/2014/main" id="{916F5168-6DDE-4FB8-9807-9543F038CE0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4827588"/>
            <a:ext cx="158750" cy="1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aveikslėlis 4">
            <a:extLst>
              <a:ext uri="{FF2B5EF4-FFF2-40B4-BE49-F238E27FC236}">
                <a16:creationId xmlns:a16="http://schemas.microsoft.com/office/drawing/2014/main" id="{6521F621-2E65-466E-B03D-7CB43AF8A52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850" y="4668838"/>
            <a:ext cx="146050" cy="8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aveikslėlis 5">
            <a:extLst>
              <a:ext uri="{FF2B5EF4-FFF2-40B4-BE49-F238E27FC236}">
                <a16:creationId xmlns:a16="http://schemas.microsoft.com/office/drawing/2014/main" id="{803DC339-80F3-4D28-AE3C-C39C246C7A34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8850" y="4473575"/>
            <a:ext cx="146050" cy="13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aveikslėlis 6">
            <a:extLst>
              <a:ext uri="{FF2B5EF4-FFF2-40B4-BE49-F238E27FC236}">
                <a16:creationId xmlns:a16="http://schemas.microsoft.com/office/drawing/2014/main" id="{26127A33-B92A-438C-A713-D5E3743C9A6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2188" y="5051425"/>
            <a:ext cx="79375" cy="13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Lentelė 6">
            <a:extLst>
              <a:ext uri="{FF2B5EF4-FFF2-40B4-BE49-F238E27FC236}">
                <a16:creationId xmlns:a16="http://schemas.microsoft.com/office/drawing/2014/main" id="{1113E68B-EE94-46DF-B2F1-2548B7D399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252209"/>
              </p:ext>
            </p:extLst>
          </p:nvPr>
        </p:nvGraphicFramePr>
        <p:xfrm>
          <a:off x="1763712" y="3357563"/>
          <a:ext cx="6614209" cy="2193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2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409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654"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dirty="0">
                          <a:solidFill>
                            <a:srgbClr val="000000"/>
                          </a:solidFill>
                          <a:latin typeface="+mj-lt"/>
                          <a:cs typeface="Arial" panose="020B0604020202020204" pitchFamily="34" charset="0"/>
                        </a:rPr>
                        <a:t>Išvada</a:t>
                      </a:r>
                      <a:endParaRPr lang="en-US" sz="1400" b="0" dirty="0">
                        <a:solidFill>
                          <a:srgbClr val="000000"/>
                        </a:solidFill>
                        <a:latin typeface="+mj-lt"/>
                      </a:endParaRPr>
                    </a:p>
                    <a:p>
                      <a:pPr algn="l"/>
                      <a:r>
                        <a:rPr lang="lt-LT" sz="16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„Dėl ekonominės raidos scenarijaus tvirtinimo“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673" marB="45673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48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7" marR="91447" marT="45673" marB="45673">
                    <a:lnL w="12700" cap="flat" cmpd="sng" algn="ctr">
                      <a:solidFill>
                        <a:srgbClr val="948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7" marR="91447" marT="45673" marB="456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600" dirty="0">
                          <a:solidFill>
                            <a:schemeClr val="tx1"/>
                          </a:solidFill>
                          <a:latin typeface="+mj-lt"/>
                        </a:rPr>
                        <a:t>Dmitrij Celov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kern="120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ea typeface="+mn-ea"/>
                          <a:cs typeface="Arial" panose="020B0604020202020204" pitchFamily="34" charset="0"/>
                        </a:rPr>
                        <a:t>Biudžeto politikos stebėsenos departamento</a:t>
                      </a:r>
                      <a:endParaRPr lang="en-US" sz="1400" b="0" kern="1200" baseline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40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vyriausiasis specialistas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00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(8 5) 204 7225 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lt-LT" sz="1000" b="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Dmitrij.Celov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@</a:t>
                      </a:r>
                      <a:r>
                        <a:rPr lang="lt-LT" sz="1000" b="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ifi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.</a:t>
                      </a:r>
                      <a:r>
                        <a:rPr lang="en-US" sz="1000" b="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lt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www.</a:t>
                      </a:r>
                      <a:r>
                        <a:rPr lang="lt-LT" sz="1000" b="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ifi</a:t>
                      </a: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.</a:t>
                      </a:r>
                      <a:r>
                        <a:rPr lang="en-US" sz="1000" b="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lt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baseline="0" dirty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@</a:t>
                      </a:r>
                      <a:r>
                        <a:rPr lang="lt-LT" sz="1000" b="0" baseline="0" dirty="0" err="1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valstybeskontrole</a:t>
                      </a:r>
                      <a:endParaRPr lang="en-US" sz="100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7" marR="91447" marT="45673" marB="45673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54">
                <a:tc v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7" marR="91447" marT="45673" marB="45673">
                    <a:lnL w="12700" cap="flat" cmpd="sng" algn="ctr">
                      <a:solidFill>
                        <a:srgbClr val="948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"/>
                        </a:lnSpc>
                      </a:pPr>
                      <a:endParaRPr lang="en-US" sz="1800" dirty="0">
                        <a:latin typeface="Arial Narrow" panose="020B0606020202030204" pitchFamily="34" charset="0"/>
                      </a:endParaRPr>
                    </a:p>
                  </a:txBody>
                  <a:tcPr marL="91447" marR="91447" marT="45673" marB="456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5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7" marR="91447" marT="45673" marB="45673">
                    <a:lnL w="12700" cap="flat" cmpd="sng" algn="ctr">
                      <a:solidFill>
                        <a:srgbClr val="948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"/>
                        </a:lnSpc>
                      </a:pPr>
                      <a:endParaRPr lang="en-US" sz="1800" dirty="0">
                        <a:latin typeface="Arial Narrow" panose="020B0606020202030204" pitchFamily="34" charset="0"/>
                      </a:endParaRPr>
                    </a:p>
                  </a:txBody>
                  <a:tcPr marL="91447" marR="91447" marT="45673" marB="456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7" marR="91447" marT="45673" marB="45673">
                    <a:lnL w="12700" cap="flat" cmpd="sng" algn="ctr">
                      <a:solidFill>
                        <a:srgbClr val="948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"/>
                        </a:lnSpc>
                      </a:pPr>
                      <a:endParaRPr lang="en-US" sz="1800" dirty="0">
                        <a:solidFill>
                          <a:srgbClr val="948A54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7" marR="91447" marT="45673" marB="456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7" marR="91447" marT="45673" marB="45673">
                    <a:lnL w="12700" cap="flat" cmpd="sng" algn="ctr">
                      <a:solidFill>
                        <a:srgbClr val="948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"/>
                        </a:lnSpc>
                      </a:pPr>
                      <a:endParaRPr lang="en-US" sz="1800" dirty="0">
                        <a:latin typeface="Arial Narrow" panose="020B0606020202030204" pitchFamily="34" charset="0"/>
                      </a:endParaRPr>
                    </a:p>
                  </a:txBody>
                  <a:tcPr marL="91447" marR="91447" marT="45673" marB="456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F385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91447" marR="91447" marT="45673" marB="45673">
                    <a:lnL w="12700" cap="flat" cmpd="sng" algn="ctr">
                      <a:solidFill>
                        <a:srgbClr val="948A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20000"/>
                        </a:lnSpc>
                      </a:pPr>
                      <a:endParaRPr lang="en-US" sz="1800" dirty="0">
                        <a:latin typeface="Arial Narrow" panose="020B0606020202030204" pitchFamily="34" charset="0"/>
                      </a:endParaRPr>
                    </a:p>
                  </a:txBody>
                  <a:tcPr marL="91447" marR="91447" marT="45673" marB="45673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dirty="0">
                        <a:latin typeface="Arial Narrow" panose="020B060602020203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1286651"/>
      </p:ext>
    </p:extLst>
  </p:cSld>
  <p:clrMapOvr>
    <a:masterClrMapping/>
  </p:clrMapOvr>
</p:sld>
</file>

<file path=ppt/theme/theme1.xml><?xml version="1.0" encoding="utf-8"?>
<a:theme xmlns:a="http://schemas.openxmlformats.org/drawingml/2006/main" name="FI pateiktis 2017_06_12 L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Vartotojo dizain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 pateiktis 2017_09_29 LT</Template>
  <TotalTime>22498</TotalTime>
  <Words>188</Words>
  <Application>Microsoft Office PowerPoint</Application>
  <PresentationFormat>Demonstracija ekrane (4:3)</PresentationFormat>
  <Paragraphs>37</Paragraphs>
  <Slides>5</Slides>
  <Notes>2</Notes>
  <HiddenSlides>0</HiddenSlides>
  <MMClips>0</MMClips>
  <ScaleCrop>false</ScaleCrop>
  <HeadingPairs>
    <vt:vector size="6" baseType="variant">
      <vt:variant>
        <vt:lpstr>Naudojami šriftai</vt:lpstr>
      </vt:variant>
      <vt:variant>
        <vt:i4>5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5</vt:i4>
      </vt:variant>
    </vt:vector>
  </HeadingPairs>
  <TitlesOfParts>
    <vt:vector size="12" baseType="lpstr">
      <vt:lpstr>Arial</vt:lpstr>
      <vt:lpstr>Arial Narrow</vt:lpstr>
      <vt:lpstr>Arimo</vt:lpstr>
      <vt:lpstr>Calibri</vt:lpstr>
      <vt:lpstr>Segoe UI</vt:lpstr>
      <vt:lpstr>FI pateiktis 2017_06_12 LT</vt:lpstr>
      <vt:lpstr>Vartotojo dizainas</vt:lpstr>
      <vt:lpstr>„PowerPoint“ pateiktis</vt:lpstr>
      <vt:lpstr>Išvados „Dėl ekonominės raidos scenarijaus tvirtinimo“ pristatymas </vt:lpstr>
      <vt:lpstr>„PowerPoint“ pateiktis</vt:lpstr>
      <vt:lpstr>Tvirtinamų rodiklių peržiūros</vt:lpstr>
      <vt:lpstr>„PowerPoint“ pateiktis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Ingrida Vilkancaitė</dc:creator>
  <cp:lastModifiedBy>Viktorija Bindoriūtė-Sakalauskė</cp:lastModifiedBy>
  <cp:revision>362</cp:revision>
  <dcterms:created xsi:type="dcterms:W3CDTF">2017-10-02T05:00:51Z</dcterms:created>
  <dcterms:modified xsi:type="dcterms:W3CDTF">2020-09-18T09:34:36Z</dcterms:modified>
</cp:coreProperties>
</file>